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63" r:id="rId12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3184" autoAdjust="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30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659A35A-B45A-471D-8798-A1F63466099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6CDBCFF-DB1C-4148-AE10-0009F0ABF6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546567-221F-40A5-A2D8-4B216A925986}" type="datetime1">
              <a:rPr lang="ru-RU" smtClean="0"/>
              <a:pPr rtl="0"/>
              <a:t>05.06.2023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E624F19-BD09-4F8A-BEC3-5B4EC46FBB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76897F4-4C0C-4FAD-84FC-2E65224389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D4D6EF6-E2EF-452B-A550-B4BEBF67A7A7}" type="slidenum">
              <a:rPr lang="ru-RU" smtClean="0"/>
              <a:pPr rtl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484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A73DCEA-26EB-4426-990A-CDE645F28101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853816F-A1CF-4485-B308-1B9F14B36EAD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853816F-A1CF-4485-B308-1B9F14B36EAD}" type="slidenum">
              <a:rPr lang="ru-RU" smtClean="0"/>
              <a:pPr rtl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007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4970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942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550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87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2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3842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5050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3002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844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853816F-A1CF-4485-B308-1B9F14B36EAD}" type="slidenum">
              <a:rPr lang="ru-RU" smtClean="0"/>
              <a:pPr rtl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325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BADECF-5CB5-4E4A-8BF7-F90FD2B754A6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6783856-70AE-47CB-BB1B-0841441E3F72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B23228-57D1-4577-8EB3-42AC559E021D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8A38EB-212D-456C-9C18-60AA6B0105FC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240F4D-1C24-45DE-B752-F9981BEA955C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9CC91E-A81B-401F-BC32-ECD38BACB339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120733B-724B-4709-AD4E-2F1DD80E4373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93B8F56-CA37-4309-A4CD-8BA0ACAD0318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9A9040F-893C-438F-817C-2F0A604A65EB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C33C0B-D095-4792-AFED-13C1A29AC593}" type="datetime1">
              <a:rPr lang="ru-RU" noProof="0" smtClean="0"/>
              <a:pPr rtl="0"/>
              <a:t>05.06.2023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ACEC5C30-0B3A-4B13-ADDD-7C63C8AA921B}" type="slidenum">
              <a:rPr lang="ru-RU" noProof="0" smtClean="0"/>
              <a:pPr rtl="0"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5887" y="1696588"/>
            <a:ext cx="9144000" cy="3972595"/>
          </a:xfrm>
        </p:spPr>
        <p:txBody>
          <a:bodyPr rtlCol="0">
            <a:noAutofit/>
          </a:bodyPr>
          <a:lstStyle/>
          <a:p>
            <a:pPr rtl="0"/>
            <a:b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ВИПУСКНИКИ-</a:t>
            </a:r>
            <a:r>
              <a:rPr lang="uk-UA" sz="4000" b="1" cap="all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наша гордість </a:t>
            </a:r>
            <a: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b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презентація-</a:t>
            </a:r>
            <a:r>
              <a:rPr lang="uk-UA" sz="44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інтерв</a:t>
            </a:r>
            <a:r>
              <a:rPr lang="en-US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</a:t>
            </a:r>
            <a:b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44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 кращими випускниками кафедри менеджменту зовнішньоекономічної діяльності підприємств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E336FB47-E450-450A-8427-2582017BA9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9761" y="304729"/>
            <a:ext cx="9144000" cy="831417"/>
          </a:xfrm>
        </p:spPr>
        <p:txBody>
          <a:bodyPr/>
          <a:lstStyle/>
          <a:p>
            <a:r>
              <a:rPr lang="uk-UA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менеджменту зовнішньоекономічної діяльності підприємств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1F8A5D2-760C-4CAC-9906-E7490708718E}"/>
              </a:ext>
            </a:extLst>
          </p:cNvPr>
          <p:cNvSpPr txBox="1"/>
          <p:nvPr/>
        </p:nvSpPr>
        <p:spPr>
          <a:xfrm>
            <a:off x="2288044" y="1400981"/>
            <a:ext cx="76159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нагоди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90-річчя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Національного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авіаційного</a:t>
            </a:r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університету</a:t>
            </a:r>
            <a:endParaRPr lang="uk-UA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91" y="764165"/>
            <a:ext cx="8151661" cy="5093566"/>
          </a:xfrm>
        </p:spPr>
        <p:txBody>
          <a:bodyPr rtlCol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Фінансовий аналітик «ЄВРОКОНТРОЛЬ», Брюссель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Знання, які дали чудові викладачі кафедри!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Доброзичливість до студентів і вражаюча сімейна атмосфера на кафедрі!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Впевненість в собі, глибоке аналітичне мислення, знання менеджменту і в цілому дисциплін економіко-управлінського циклу,  знання кількох іноземних мов!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Миру!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’я,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успіхів і процвітання цьому прекрасному колективу надзвичайно професійних і талановитих однодумців!!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Сокольвак</a:t>
            </a:r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Яна </a:t>
            </a:r>
          </a:p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Юріївна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випускниця 2014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E036EB3-0213-45E4-90B2-8272ABF83E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1837" y="240434"/>
            <a:ext cx="2029209" cy="3070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50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018" y="1549863"/>
            <a:ext cx="9144000" cy="2842028"/>
          </a:xfrm>
        </p:spPr>
        <p:txBody>
          <a:bodyPr rtlCol="0"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sz="2400" b="1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Щиро вдячні нашим випускникам за відповіді!</a:t>
            </a: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Двері  рідної  кафедри для вас відчинені завжди!</a:t>
            </a: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Щастя вам і здоров'я, добра і удачі, мирного блакитного небосхилу, вірних друзів, творчих злетів і </a:t>
            </a:r>
            <a:r>
              <a:rPr lang="uk-UA" sz="2400" b="1" i="1" dirty="0" err="1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перемог</a:t>
            </a:r>
            <a:r>
              <a:rPr lang="uk-UA" sz="2400" b="1" i="1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uk-UA" sz="1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638550" y="4994455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3"/>
            <a:ext cx="8151661" cy="6298911"/>
          </a:xfrm>
        </p:spPr>
        <p:txBody>
          <a:bodyPr rtlCol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доцент кафедри менеджменту зовнішньоекономічної діяльності підприємств Національного авіаційного університету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Дружні відносини з одногрупниками, які продовжуються і зараз, активна наукова робота, захист дипломної роботи англійською мовою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Участь в колективних заходах з одногрупниками, вручення диплому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Підвищення свого професійного рівня шляхом отримання наукового ступеня кандидата економічних наук, вченого звання доцента кафедри менеджменту зовнішньоекономічної діяльності підприємств, участь в програмах міжнародної мобільності та грантових міжнародних програмах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Безупинно продовжувати розвиватися, максимально реалізуючи потужний кадровий потенціал, поглиблювати співпрацю з міжнародними партнерами для створення кращих умов для підготовки фахівців за освітніми програмами кафедри відповідно до актуальних потреб ринку праці, реалізувати можливості запровадження дуальної освіти та розвивати взаємовідносини з бізнесом!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C18D662-4A0E-41DA-8B87-371E1F2840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528" y="127433"/>
            <a:ext cx="2223107" cy="336391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Литвиненко Лариса</a:t>
            </a: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Леонідівна,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випускниця 2006 року</a:t>
            </a: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627" y="817417"/>
            <a:ext cx="8151661" cy="4308763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Генеральный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Директор ТОВ “Санте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Алко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 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Знання і вміння  працювати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Вчителі, друзі, доброзичлива атмосфера навчання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Подальшого розвитку і всім доброго здоров’я під мирним українським небом!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Алєксєєнко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Леонід</a:t>
            </a: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Леонідович,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 1998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73330FA-CEC9-4928-98D7-330C4EBA9E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0476" y="217344"/>
            <a:ext cx="2157393" cy="326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16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3"/>
            <a:ext cx="8151661" cy="6326621"/>
          </a:xfrm>
        </p:spPr>
        <p:txBody>
          <a:bodyPr rtlCol="0">
            <a:normAutofit/>
          </a:bodyPr>
          <a:lstStyle/>
          <a:p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завідувач лабораторії  Експертної служби МВС України, нині  завідувач лабораторії Київського НДІ Судових експертиз Міністерства юстиції України 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Знання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Цікаве і змістовне навчання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Коли  міцні знання  - з ними легко!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 тримати! Авторитет кафедри надзвичайно високий!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Бондар </a:t>
            </a:r>
          </a:p>
          <a:p>
            <a:pPr algn="ctr"/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Вячеслав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Михайлович,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 2002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D1FC66B-A7DA-46C8-827F-DB20A89BD1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528" y="168853"/>
            <a:ext cx="2221486" cy="33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55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4"/>
            <a:ext cx="8151661" cy="5966402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Факультет міжнародних відносин Національного авіаційного університету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Отримання відмінних знань та життєвого досвіду 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Фестиваль </a:t>
            </a:r>
            <a:r>
              <a:rPr lang="uk-UA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Студ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Весна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кафедри МЗЕДП багато досягнень у всіх напрямках, але головне – згуртований дружній професійний колектив. Нехай все буде добре, а найголовніше, бажаю успіхів і розумних та допитливих студентів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Висоцька </a:t>
            </a:r>
          </a:p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Марина Петрівна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випускниця 1997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6AD7E8DE-A7E4-478F-96D2-C9C6BED344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272" r="5636"/>
          <a:stretch/>
        </p:blipFill>
        <p:spPr>
          <a:xfrm>
            <a:off x="9745290" y="157307"/>
            <a:ext cx="2318950" cy="317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831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4"/>
            <a:ext cx="8151661" cy="5966402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Радник генерального директора ДП МА «Бориспіль», 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доцент кафедри маркетингу НАУ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Систематизація раніше набутого практичного досвіду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Робота над дипломним проектом та захист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Перспективи кар’єрного росту в галузі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 тримати!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923914" y="2921773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Астахов </a:t>
            </a:r>
          </a:p>
          <a:p>
            <a:pPr algn="ctr"/>
            <a:r>
              <a:rPr lang="uk-UA" sz="1800" b="1" dirty="0" err="1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Кирил</a:t>
            </a:r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Володимирович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 2018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8444D6D9-1A84-47AD-B22E-0489B6FCDB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5058" y="136819"/>
            <a:ext cx="2268230" cy="2119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01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4"/>
            <a:ext cx="8151661" cy="5966402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професор кафедри менеджменту зовнішньоекономічної діяльності підприємств Національного авіаційного університету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Фахові компетенції, досвід та знайомство з колегами-однодумцями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Захист кандидатської дисертації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Перспективи кар</a:t>
            </a:r>
            <a:r>
              <a:rPr lang="en-US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єрного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росту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Подальшого процвітання у вільній, незалежній державі!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Гуріна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Ганна Сергіївна,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випускниця 2000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1A494CFB-EAB4-4411-A8AC-17D40AFC2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0962" y="127289"/>
            <a:ext cx="2276422" cy="3444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98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954" y="240434"/>
            <a:ext cx="8151661" cy="5966402"/>
          </a:xfrm>
        </p:spPr>
        <p:txBody>
          <a:bodyPr rtlCol="0"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Віце-президент ДП «Антонов» , радник  Генерального директора ДП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Укрхімтрансаміак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 нині ЗСУ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Глибоке наукове і аналітичне мислення та міцні знання. Організаторські і професійні здібності  керівника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Суцільна світла полоса спілкування з прекрасними Педагогами і справжніми Вчителями!  Справедливість і чесність  педагогічного колективу, якою завжди славилася кафедра менеджменту ЗЕД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Які перспективи для подальшого професійного розвитку відкрило Вам навчання в НАУ?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Запорукою успіхів стали знання фахових дисциплін та зразок життєвої позиції  справжніх наставників кафедри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Ніколи не втратити свої лідерські позиції!</a:t>
            </a:r>
            <a:br>
              <a:rPr lang="uk-U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Гордієнко  </a:t>
            </a:r>
          </a:p>
          <a:p>
            <a:pPr algn="ctr"/>
            <a:r>
              <a:rPr lang="uk-UA" sz="1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Ігор Володимирович 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випускник 2002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D2E758A1-6887-4F02-841C-33EDDCF66C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0528" y="164091"/>
            <a:ext cx="2227779" cy="3370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3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190" y="277091"/>
            <a:ext cx="8151661" cy="5065857"/>
          </a:xfrm>
        </p:spPr>
        <p:txBody>
          <a:bodyPr rtlCol="0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Теперішнє місце роботи:</a:t>
            </a:r>
            <a:b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Директор ТОВ "ДЕЛЬТА-ТРЕВЕЛ"</a:t>
            </a:r>
            <a:r>
              <a:rPr lang="uk-UA" sz="1800" b="1" i="1" dirty="0">
                <a:solidFill>
                  <a:srgbClr val="1F1F1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 Ви вважаєте своїм головним досягненням за всі роки навчання?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Набуття професійності і організаторських здібностей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Яка подія в нашому навчальному закладі Вам запам'яталася найбільше?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Запам’яталося багато позитиву і, без сумніву, доброзичливість і професійність викладачів!</a:t>
            </a:r>
            <a:b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Ваші побажання рідній кафедрі:</a:t>
            </a:r>
            <a:r>
              <a:rPr lang="uk-UA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uk-UA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Процвітання! Високо і гордо продовжувати тримати прапор чесності, справедливості, успішності і максимальної конкурентоспроможності!</a:t>
            </a:r>
            <a:endParaRPr lang="uk-UA" sz="1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>
            <a:off x="9333293" y="0"/>
            <a:ext cx="2858707" cy="6887817"/>
            <a:chOff x="9055676" y="0"/>
            <a:chExt cx="3136324" cy="68580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5" name="Прямоугольник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6" name="Прямоугольник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7" name="Прямоугольник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  <p:sp>
          <p:nvSpPr>
            <p:cNvPr id="8" name="Прямоугольник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D09545AF-6FA8-43DA-9A30-8F467677E8ED}"/>
              </a:ext>
            </a:extLst>
          </p:cNvPr>
          <p:cNvSpPr txBox="1"/>
          <p:nvPr/>
        </p:nvSpPr>
        <p:spPr>
          <a:xfrm>
            <a:off x="9830528" y="3699164"/>
            <a:ext cx="207051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Коба Олена </a:t>
            </a:r>
            <a:r>
              <a:rPr lang="uk-UA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Вячеславівна</a:t>
            </a:r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endParaRPr lang="uk-UA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випускниця 1999 року</a:t>
            </a: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29E616F2-AD95-4EC1-A308-C24E7F27A7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78518" y="277091"/>
            <a:ext cx="2161309" cy="288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1275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1155050_TF33787325_Win32" id="{76F13981-158B-4154-915F-337A3D78FEDF}" vid="{0D0A8D7B-D44F-4F3A-A6B1-4A418CCFC37A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Лабораторная безопасность</Template>
  <TotalTime>397</TotalTime>
  <Words>1064</Words>
  <Application>Microsoft Office PowerPoint</Application>
  <PresentationFormat>Широкоэкранный</PresentationFormat>
  <Paragraphs>60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 ВИПУСКНИКИ-наша гордість :  презентація-інтерв’ю  з кращими випускниками кафедри менеджменту зовнішньоекономічної діяльності підприємств</vt:lpstr>
      <vt:lpstr>Теперішнє місце роботи: доцент кафедри менеджменту зовнішньоекономічної діяльності підприємств Національного авіаційного університету  Що Ви вважаєте своїм головним досягненням за всі роки навчання?  Дружні відносини з одногрупниками, які продовжуються і зараз, активна наукова робота, захист дипломної роботи англійською мовою  Яка подія в нашому навчальному закладі Вам запам'яталася найбільше?  Участь в колективних заходах з одногрупниками, вручення диплому  Які перспективи для подальшого професійного розвитку відкрило Вам навчання в НАУ?  Підвищення свого професійного рівня шляхом отримання наукового ступеня кандидата економічних наук, вченого звання доцента кафедри менеджменту зовнішньоекономічної діяльності підприємств, участь в програмах міжнародної мобільності та грантових міжнародних програмах  Ваші побажання рідній кафедрі:  Безупинно продовжувати розвиватися, максимально реалізуючи потужний кадровий потенціал, поглиблювати співпрацю з міжнародними партнерами для створення кращих умов для підготовки фахівців за освітніми програмами кафедри відповідно до актуальних потреб ринку праці, реалізувати можливості запровадження дуальної освіти та розвивати взаємовідносини з бізнесом!</vt:lpstr>
      <vt:lpstr>Теперішнє місце роботи: Генеральный Директор ТОВ “Санте Алко”   Що Ви вважаєте своїм головним досягненням за всі роки навчання?  Знання і вміння  працювати  Яка подія в нашому навчальному закладі Вам запам'яталася найбільше?  Вчителі, друзі, доброзичлива атмосфера навчання  Ваші побажання рідній кафедрі:  Подальшого розвитку і всім доброго здоров’я під мирним українським небом!</vt:lpstr>
      <vt:lpstr>Теперішнє місце роботи: завідувач лабораторії  Експертної служби МВС України, нині  завідувач лабораторії Київського НДІ Судових експертиз Міністерства юстиції України    Що Ви вважаєте своїм головним досягненням за всі роки навчання?  Знання   Яка подія в нашому навчальному закладі Вам запам'яталася найбільше?  Цікаве і змістовне навчання  Які перспективи для подальшого професійного розвитку відкрило Вам навчання в НАУ?  Коли  міцні знання  - з ними легко!  Ваші побажання рідній кафедрі:  Так тримати! Авторитет кафедри надзвичайно високий! </vt:lpstr>
      <vt:lpstr>Теперішнє місце роботи: Факультет міжнародних відносин Національного авіаційного університету  Що Ви вважаєте своїм головним досягненням за всі роки навчання?  Отримання відмінних знань та життєвого досвіду   Яка подія в нашому навчальному закладі Вам запам'яталася найбільше?  Фестиваль Студ Весна  Ваші побажання рідній кафедрі:  У кафедри МЗЕДП багато досягнень у всіх напрямках, але головне – згуртований дружній професійний колектив. Нехай все буде добре, а найголовніше, бажаю успіхів і розумних та допитливих студентів</vt:lpstr>
      <vt:lpstr>Теперішнє місце роботи: Радник генерального директора ДП МА «Бориспіль»,  доцент кафедри маркетингу НАУ  Що Ви вважаєте своїм головним досягненням за всі роки навчання?  Систематизація раніше набутого практичного досвіду  Яка подія в нашому навчальному закладі Вам запам'яталася найбільше?  Робота над дипломним проектом та захист  Які перспективи для подальшого професійного розвитку відкрило Вам навчання в НАУ?  Перспективи кар’єрного росту в галузі  Ваші побажання рідній кафедрі:  Так тримати!</vt:lpstr>
      <vt:lpstr>Теперішнє місце роботи: професор кафедри менеджменту зовнішньоекономічної діяльності підприємств Національного авіаційного університету  Що Ви вважаєте своїм головним досягненням за всі роки навчання?  Фахові компетенції, досвід та знайомство з колегами-однодумцями  Яка подія в нашому навчальному закладі Вам запам'яталася найбільше?  Захист кандидатської дисертації  Які перспективи для подальшого професійного розвитку відкрило Вам навчання в НАУ?  Перспективи кар’єрного росту  Ваші побажання рідній кафедрі:  Подальшого процвітання у вільній, незалежній державі!</vt:lpstr>
      <vt:lpstr>Теперішнє місце роботи: Віце-президент ДП «Антонов» , радник  Генерального директора ДП Укрхімтрансаміак,  нині ЗСУ  Що Ви вважаєте своїм головним досягненням за всі роки навчання?  Глибоке наукове і аналітичне мислення та міцні знання. Організаторські і професійні здібності  керівника  Яка подія в нашому навчальному закладі Вам запам'яталася найбільше?  Суцільна світла полоса спілкування з прекрасними Педагогами і справжніми Вчителями!  Справедливість і чесність  педагогічного колективу, якою завжди славилася кафедра менеджменту ЗЕД  Які перспективи для подальшого професійного розвитку відкрило Вам навчання в НАУ?  Запорукою успіхів стали знання фахових дисциплін та зразок життєвої позиції  справжніх наставників кафедри  Ваші побажання рідній кафедрі:  Ніколи не втратити свої лідерські позиції! </vt:lpstr>
      <vt:lpstr>Теперішнє місце роботи: Директор ТОВ "ДЕЛЬТА-ТРЕВЕЛ"   Що Ви вважаєте своїм головним досягненням за всі роки навчання?  Набуття професійності і організаторських здібностей  Яка подія в нашому навчальному закладі Вам запам'яталася найбільше?  Запам’яталося багато позитиву і, без сумніву, доброзичливість і професійність викладачів!  Ваші побажання рідній кафедрі:  Процвітання! Високо і гордо продовжувати тримати прапор чесності, справедливості, успішності і максимальної конкурентоспроможності!</vt:lpstr>
      <vt:lpstr>Теперішнє місце роботи: Фінансовий аналітик «ЄВРОКОНТРОЛЬ», Брюссель  Що Ви вважаєте своїм головним досягненням за всі роки навчання?  Знання, які дали чудові викладачі кафедри!  Яка подія в нашому навчальному закладі Вам запам'яталася найбільше?  Доброзичливість до студентів і вражаюча сімейна атмосфера на кафедрі!  Які перспективи для подальшого професійного розвитку відкрило Вам навчання в НАУ?  Впевненість в собі, глибоке аналітичне мислення, знання менеджменту і в цілому дисциплін економіко-управлінського циклу,  знання кількох іноземних мов!  Ваші побажання рідній кафедрі:  Миру! Здоров’я,  успіхів і процвітання цьому прекрасному колективу надзвичайно професійних і талановитих однодумців!! </vt:lpstr>
      <vt:lpstr>Щиро вдячні нашим випускникам за відповіді! Двері  рідної  кафедри для вас відчинені завжди!  Щастя вам і здоров'я, добра і удачі, мирного блакитного небосхилу, вірних друзів, творчих злетів і перемог!   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Клонування: сучасний стан, проблеми та перспективи</dc:title>
  <dc:creator>555</dc:creator>
  <cp:lastModifiedBy>555</cp:lastModifiedBy>
  <cp:revision>30</cp:revision>
  <dcterms:created xsi:type="dcterms:W3CDTF">2023-04-20T15:33:32Z</dcterms:created>
  <dcterms:modified xsi:type="dcterms:W3CDTF">2023-06-05T13:00:34Z</dcterms:modified>
</cp:coreProperties>
</file>